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8" r:id="rId14"/>
    <p:sldId id="267" r:id="rId15"/>
    <p:sldId id="269" r:id="rId16"/>
    <p:sldId id="274" r:id="rId17"/>
    <p:sldId id="271" r:id="rId18"/>
  </p:sldIdLst>
  <p:sldSz cx="15240000" cy="11430000"/>
  <p:notesSz cx="11430000" cy="1524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60" y="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12" Type="http://schemas.openxmlformats.org/officeDocument/2006/relationships/hyperlink" Target="&#52280;&#44256;&#51088;&#47308;/JBCRdio.drawio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32.png"/><Relationship Id="rId10" Type="http://schemas.openxmlformats.org/officeDocument/2006/relationships/image" Target="../media/image68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5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Project2/jbcr_app.sln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8792" y="5463709"/>
            <a:ext cx="5996051" cy="7205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1681" y="4053866"/>
            <a:ext cx="9094057" cy="1466044"/>
            <a:chOff x="3531681" y="4053866"/>
            <a:chExt cx="9094057" cy="1466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1681" y="4053866"/>
              <a:ext cx="9094057" cy="1466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2482" y="9829620"/>
            <a:ext cx="1627390" cy="398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1" y="807636"/>
            <a:ext cx="7725853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05" y="580513"/>
            <a:ext cx="7706803" cy="703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7" y="580513"/>
            <a:ext cx="7611537" cy="686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22" y="1230683"/>
            <a:ext cx="6754168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051851" cy="136568"/>
            <a:chOff x="544974" y="3528495"/>
            <a:chExt cx="405185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05185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4152044" cy="9118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392382" cy="1431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611BF9-CE5C-4AB5-87AF-13C9A8DCF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53" y="1251477"/>
            <a:ext cx="9022241" cy="45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FF25F5-D3C5-46CC-9BE5-90C8205668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68" y="1551691"/>
            <a:ext cx="8974839" cy="39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9AE7A7-7D15-4D0A-8E42-1BAC9C9B5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27" y="1876063"/>
            <a:ext cx="9006439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85507-3736-4DBC-A196-A998CF3EF1A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r="5318"/>
          <a:stretch/>
        </p:blipFill>
        <p:spPr>
          <a:xfrm>
            <a:off x="5706521" y="2145839"/>
            <a:ext cx="8959104" cy="5577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3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68789" cy="136568"/>
            <a:chOff x="544974" y="3528495"/>
            <a:chExt cx="336878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68789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6468"/>
            <a:ext cx="7211431" cy="6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11" y="3080820"/>
            <a:ext cx="9548654" cy="228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5027526" y="759970"/>
            <a:ext cx="8209427" cy="7721225"/>
            <a:chOff x="5060976" y="672036"/>
            <a:chExt cx="8209427" cy="772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233" y="672036"/>
              <a:ext cx="8202170" cy="3200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976" y="4032242"/>
              <a:ext cx="8126436" cy="43610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1773972"/>
            <a:ext cx="9732985" cy="458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49" y="749816"/>
            <a:ext cx="9132761" cy="745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06" y="610981"/>
            <a:ext cx="8732794" cy="375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22" y="3251561"/>
            <a:ext cx="7459116" cy="5391902"/>
          </a:xfrm>
          <a:prstGeom prst="rect">
            <a:avLst/>
          </a:prstGeom>
        </p:spPr>
      </p:pic>
      <p:pic>
        <p:nvPicPr>
          <p:cNvPr id="24" name="Object 1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404" y="4501094"/>
            <a:ext cx="3993530" cy="1765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51" y="372699"/>
            <a:ext cx="5029200" cy="85347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9" y="1881216"/>
            <a:ext cx="13047519" cy="39160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2590800"/>
            <a:ext cx="12292236" cy="52469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79" y="988911"/>
            <a:ext cx="12248529" cy="68488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1" y="1387235"/>
            <a:ext cx="12983433" cy="635559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30" y="2909550"/>
            <a:ext cx="8602229" cy="3060668"/>
          </a:xfrm>
          <a:prstGeom prst="rect">
            <a:avLst/>
          </a:prstGeom>
        </p:spPr>
      </p:pic>
      <p:pic>
        <p:nvPicPr>
          <p:cNvPr id="25" name="그림 24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52" y="287910"/>
            <a:ext cx="8146984" cy="8704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4189545" cy="136568"/>
            <a:chOff x="544974" y="3528495"/>
            <a:chExt cx="418954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4189545" cy="1365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4490201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42209" y="2216418"/>
            <a:ext cx="9552959" cy="3651975"/>
            <a:chOff x="5242209" y="2216418"/>
            <a:chExt cx="9552959" cy="3651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225" y="4854544"/>
              <a:ext cx="8575470" cy="1013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48"/>
            <a:stretch/>
          </p:blipFill>
          <p:spPr>
            <a:xfrm>
              <a:off x="5242209" y="2216418"/>
              <a:ext cx="9552959" cy="21343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1159368"/>
            <a:ext cx="7787991" cy="511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7818"/>
            <a:ext cx="6781800" cy="820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05" y="1851238"/>
            <a:ext cx="7725853" cy="60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03" y="1148237"/>
            <a:ext cx="9154324" cy="180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32" y="2542097"/>
            <a:ext cx="9620209" cy="5762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8217" y="4478744"/>
            <a:ext cx="3479054" cy="3075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2153186" cy="487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pic>
        <p:nvPicPr>
          <p:cNvPr id="2" name="그림 1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65" y="831559"/>
            <a:ext cx="7942502" cy="764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2922865" cy="136568"/>
            <a:chOff x="544974" y="3528495"/>
            <a:chExt cx="2922865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2922865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293902"/>
            <a:ext cx="3159543" cy="1525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95" y="9829619"/>
            <a:ext cx="2384552" cy="398352"/>
          </a:xfrm>
          <a:prstGeom prst="rect">
            <a:avLst/>
          </a:prstGeom>
        </p:spPr>
      </p:pic>
      <p:pic>
        <p:nvPicPr>
          <p:cNvPr id="17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75896" y="1255125"/>
            <a:ext cx="9411872" cy="66372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88" y="4544346"/>
            <a:ext cx="6298936" cy="145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55" y="5920898"/>
            <a:ext cx="4332656" cy="452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120722"/>
            <a:ext cx="3063592" cy="136568"/>
            <a:chOff x="544974" y="3120722"/>
            <a:chExt cx="3063592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120722"/>
              <a:ext cx="3063592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68" y="2492767"/>
            <a:ext cx="1214686" cy="8073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754" y="4198540"/>
            <a:ext cx="3769067" cy="3292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2482" y="9829619"/>
            <a:ext cx="1627410" cy="39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68378"/>
            <a:ext cx="7177473" cy="691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4759416"/>
            <a:ext cx="3695339" cy="136568"/>
            <a:chOff x="544974" y="4759416"/>
            <a:chExt cx="3695339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4759416"/>
              <a:ext cx="3695339" cy="136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4974" y="4138019"/>
            <a:ext cx="2181922" cy="136568"/>
            <a:chOff x="544974" y="4138019"/>
            <a:chExt cx="2181922" cy="1365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74" y="4138019"/>
              <a:ext cx="2181922" cy="136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80728"/>
            <a:ext cx="4034258" cy="267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404" y="5310810"/>
            <a:ext cx="2980920" cy="9138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67" y="9829619"/>
            <a:ext cx="2384790" cy="399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5158"/>
            <a:ext cx="7467600" cy="49822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317560" cy="136568"/>
            <a:chOff x="544974" y="3528495"/>
            <a:chExt cx="3317560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317560" cy="1365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2591" y="8076191"/>
            <a:ext cx="6069225" cy="5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404" y="4478744"/>
            <a:ext cx="3408939" cy="2222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68" y="2293902"/>
            <a:ext cx="3606705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0963" y="1494515"/>
            <a:ext cx="9755793" cy="6506364"/>
            <a:chOff x="5210963" y="1494515"/>
            <a:chExt cx="9755793" cy="65063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0963" y="1494515"/>
              <a:ext cx="9755793" cy="6506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777" y="511541"/>
            <a:ext cx="14260542" cy="7401221"/>
            <a:chOff x="488777" y="511541"/>
            <a:chExt cx="14260542" cy="7401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777" y="511541"/>
              <a:ext cx="14260542" cy="7401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864" y="400657"/>
            <a:ext cx="14140368" cy="7972242"/>
            <a:chOff x="548864" y="400657"/>
            <a:chExt cx="14140368" cy="7972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864" y="400657"/>
              <a:ext cx="14140368" cy="7972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71846"/>
            <a:ext cx="15238095" cy="7760211"/>
            <a:chOff x="0" y="171846"/>
            <a:chExt cx="15238095" cy="7760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1846"/>
              <a:ext cx="15238095" cy="77602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8054264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66095" y="9829619"/>
            <a:ext cx="2403838" cy="3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9524"/>
            <a:ext cx="15214374" cy="7217319"/>
            <a:chOff x="0" y="209524"/>
            <a:chExt cx="15214374" cy="7217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9524"/>
              <a:ext cx="15214374" cy="7217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2331" y="7749502"/>
            <a:ext cx="5226886" cy="817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9145033"/>
            <a:ext cx="14103073" cy="20749"/>
            <a:chOff x="575022" y="9145033"/>
            <a:chExt cx="14103073" cy="2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9145033"/>
              <a:ext cx="14103073" cy="2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02" y="9471424"/>
            <a:ext cx="3413754" cy="784964"/>
            <a:chOff x="637702" y="9471424"/>
            <a:chExt cx="3413754" cy="7849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02" y="9471424"/>
              <a:ext cx="3413754" cy="784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924" y="9471424"/>
            <a:ext cx="1415582" cy="219359"/>
            <a:chOff x="13207924" y="9471424"/>
            <a:chExt cx="1415582" cy="219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7924" y="9471424"/>
              <a:ext cx="1415582" cy="219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4974" y="3528495"/>
            <a:ext cx="3758921" cy="136568"/>
            <a:chOff x="544974" y="3528495"/>
            <a:chExt cx="3758921" cy="136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74" y="3528495"/>
              <a:ext cx="3758921" cy="136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404" y="4478744"/>
            <a:ext cx="3273282" cy="13455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768" y="2293902"/>
            <a:ext cx="4051258" cy="1421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66095" y="9829619"/>
            <a:ext cx="2403600" cy="3983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520026" y="593291"/>
            <a:ext cx="10479672" cy="8109049"/>
            <a:chOff x="4520026" y="593291"/>
            <a:chExt cx="10479672" cy="81090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8"/>
            <a:stretch/>
          </p:blipFill>
          <p:spPr>
            <a:xfrm>
              <a:off x="9525000" y="593291"/>
              <a:ext cx="5474698" cy="3229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026" y="1209794"/>
              <a:ext cx="4648849" cy="55252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58281"/>
              <a:ext cx="4020111" cy="45440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57934"/>
            <a:ext cx="8895675" cy="809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70" y="444219"/>
            <a:ext cx="8635008" cy="812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9" y="438700"/>
            <a:ext cx="8657525" cy="81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59" y="431443"/>
            <a:ext cx="8699790" cy="822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06" y="1924882"/>
            <a:ext cx="10214403" cy="485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03" y="2618874"/>
            <a:ext cx="10317208" cy="35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25</cp:revision>
  <dcterms:created xsi:type="dcterms:W3CDTF">2023-03-14T16:06:04Z</dcterms:created>
  <dcterms:modified xsi:type="dcterms:W3CDTF">2023-03-16T06:18:48Z</dcterms:modified>
</cp:coreProperties>
</file>